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4" r:id="rId28"/>
    <p:sldId id="303" r:id="rId29"/>
    <p:sldId id="305" r:id="rId30"/>
    <p:sldId id="306" r:id="rId31"/>
    <p:sldId id="30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B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7E8BEF4-037A-4B24-B1A1-C7EEF1026AC3}" type="datetimeFigureOut">
              <a:rPr lang="ru-RU" smtClean="0"/>
              <a:pPr/>
              <a:t>14.09.2017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DC36708-ED1B-4306-8E01-1180771A13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04664"/>
            <a:ext cx="7416824" cy="28803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Об`їзд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архівів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архівознавства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документами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12-22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52937"/>
            <a:ext cx="5256584" cy="382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3" y="4834679"/>
            <a:ext cx="3672656" cy="30969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Вавельський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замок –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гордість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Кракова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всієї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Польщі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13" y="116632"/>
            <a:ext cx="417671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64" y="3645022"/>
            <a:ext cx="4787949" cy="299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294" y="548680"/>
            <a:ext cx="46815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928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719317"/>
            <a:ext cx="8424936" cy="8044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Краківське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середмістя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висоти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пташиного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польоту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341"/>
            <a:ext cx="8280920" cy="556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773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6542" y="5877272"/>
            <a:ext cx="8424936" cy="8044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Маріацький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костьол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перлина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краківської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готики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845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1"/>
            <a:ext cx="4176714" cy="576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286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1885" y="4509120"/>
            <a:ext cx="4552174" cy="14410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автентика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в сучасному поданні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216" y="377824"/>
            <a:ext cx="4704583" cy="35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20" y="3789040"/>
            <a:ext cx="4176465" cy="27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45420" y="1294958"/>
            <a:ext cx="3657672" cy="1720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Краківські музеї: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31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081939"/>
            <a:ext cx="8424936" cy="804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Захоплююча велич руїн замку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Кжиштопор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101"/>
            <a:ext cx="854143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223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478802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Державний архів у Жешуві</a:t>
            </a:r>
            <a:br>
              <a:rPr lang="pl-PL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Archiwum Państwowe w Rzeszowie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61214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198118" cy="56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3010"/>
            <a:ext cx="1571989" cy="194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7562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3932"/>
            <a:ext cx="8267600" cy="13009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Перше знайомство з реаліями архівної справи в Польщі…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2467"/>
            <a:ext cx="4865232" cy="38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6" y="1597988"/>
            <a:ext cx="3636017" cy="49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065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3932"/>
            <a:ext cx="8267600" cy="13009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…та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її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технологічним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забезпеченням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(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Клініка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з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відновлення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паперу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) </a:t>
            </a:r>
          </a:p>
        </p:txBody>
      </p:sp>
      <p:pic>
        <p:nvPicPr>
          <p:cNvPr id="19459" name="Picture 3" descr="D:\Робочий стіл\Новая папка\IMG_0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173746" cy="38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6" y="3496947"/>
            <a:ext cx="4329807" cy="320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4726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5522713"/>
            <a:ext cx="8267600" cy="13009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Бібліотека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Ягеллонського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університету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: “храм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знань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”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найстарішого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університету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Східній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Європі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2460"/>
            <a:ext cx="544952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89585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2011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733256"/>
            <a:ext cx="8267600" cy="13009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Архів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Краківської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кафедральної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капітули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329" y="260647"/>
            <a:ext cx="36766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D:\Робочий стіл\Новая папка\IMG_0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23295"/>
            <a:ext cx="4686667" cy="35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616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5" y="5546322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 pitchFamily="34" charset="0"/>
              </a:rPr>
              <a:t>“Міське повітря робить вільним” або наші перші кроки у Любліні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5616" y="2204864"/>
            <a:ext cx="5158384" cy="352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9138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29128" y="4869160"/>
            <a:ext cx="4680520" cy="130096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Перший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відділ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Державного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архіву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Кракові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082"/>
            <a:ext cx="4289004" cy="323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D:\Робочий стіл\Новая папка\IMG_0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5223"/>
            <a:ext cx="4577036" cy="343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Робочий стіл\Новая папка\IMG_08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42" y="980728"/>
            <a:ext cx="4560074" cy="342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0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733256"/>
            <a:ext cx="7992888" cy="86891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Архів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Ягеллонського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університету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Кракові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це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…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669286" cy="530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126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733256"/>
            <a:ext cx="7992888" cy="8689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…коли до минулого можна доторкнутися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14" y="332656"/>
            <a:ext cx="794933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386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965809"/>
            <a:ext cx="7992888" cy="8689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Національний архів у Кракові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2432"/>
            <a:ext cx="65897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 descr="D:\Робочий стіл\Новая папка\IMG_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6953" y="1025733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56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51411"/>
            <a:ext cx="3923928" cy="21978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Державний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архів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Радомі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Archiwum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Państwowe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w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Radomiu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03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 descr="D:\Робочий стіл\Презентация_Архив\P1470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852936"/>
            <a:ext cx="5084233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1650" y="188640"/>
            <a:ext cx="2550787" cy="188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0665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88640"/>
            <a:ext cx="8460432" cy="17281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міжнародному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науковому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семінарі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Проблеми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сучасного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архівознавства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управління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документами»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2702"/>
            <a:ext cx="4110556" cy="293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 descr="D:\Робочий стіл\Презик\презентуля\IMG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11076"/>
            <a:ext cx="4523112" cy="4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9568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460432" cy="1008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Весняна Польща вітала нас сонячною погодою…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8674" name="Picture 2" descr="D:\Робочий стіл\Новая папка\IMG_0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840760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3663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460432" cy="1008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…надзвичайно дружньою атмосферою…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24" name="Picture 4" descr="D:\Робочий стіл\Новая папка (2)\P147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7151"/>
            <a:ext cx="691276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215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460432" cy="1008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…несамовитою красою старовинних міст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9701" name="Picture 5" descr="D:\Робочий стіл\Новая папка (2)\P1470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39" y="1196752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D:\Робочий стіл\Новая папка\IMG_0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6639" y="2420888"/>
            <a:ext cx="4261832" cy="42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345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460432" cy="12241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Подарувала незабутні враження від витворів мистецтва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746" name="Picture 2" descr="D:\Робочий стіл\Новая папка (2)\P147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079904" cy="38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Робочий стіл\Новая папка\IMG_0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988" y="3212976"/>
            <a:ext cx="4422637" cy="33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6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581128"/>
            <a:ext cx="3384377" cy="16561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 pitchFamily="34" charset="0"/>
              </a:rPr>
              <a:t>або наші перші кроки Любліном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4864"/>
            <a:ext cx="4827835" cy="361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58"/>
            <a:ext cx="4926510" cy="369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-396552" y="980728"/>
            <a:ext cx="4968552" cy="12080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Arial" pitchFamily="34" charset="0"/>
              </a:rPr>
              <a:t>“Міське повітря робить вільним”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23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764704"/>
            <a:ext cx="3707904" cy="19129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Та незмінно гарний настрій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2770" name="Picture 2" descr="D:\Робочий стіл\Новая папка (2)\P147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149" y="332656"/>
            <a:ext cx="4140997" cy="31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Робочий стіл\Новая папка (2)\P1470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4540381" cy="34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874" y="3068960"/>
            <a:ext cx="481012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8960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978" y="260648"/>
            <a:ext cx="7668344" cy="1080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Дякуємо за увагу!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3794" name="Picture 2" descr="D:\Робочий стіл\Новая папка (2)\P147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92139" cy="53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15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5" y="5546322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Троїцька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замкова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каплиця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Любліні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–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місце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зустрічі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діалогу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культур…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72" y="188640"/>
            <a:ext cx="4360568" cy="330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62121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314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47" y="5661248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Дивовижна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панорама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Люблінського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середмістя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548680"/>
            <a:ext cx="7632849" cy="498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8351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5145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564" y="5805264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Український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слід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в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історії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Люблінської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землі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9458"/>
            <a:ext cx="3456384" cy="416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1786"/>
            <a:ext cx="4104456" cy="540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480" y="190573"/>
            <a:ext cx="2177002" cy="226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573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2949" y="5733256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Тарнув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– “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перлина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Ренесансу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”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9660" y="2282809"/>
            <a:ext cx="4200831" cy="332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3254" y="192072"/>
            <a:ext cx="2019774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404664"/>
            <a:ext cx="4253483" cy="36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376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7111" y="5947321"/>
            <a:ext cx="8136904" cy="180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Приголомшливе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надвечір'я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у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Кракові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41997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3595"/>
            <a:ext cx="1761803" cy="232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674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4536504" cy="28464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“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Королівський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тракт” –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нині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відкритий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й для простого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люду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554663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5972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09169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691</TotalTime>
  <Words>228</Words>
  <Application>Microsoft Office PowerPoint</Application>
  <PresentationFormat>Экран (4:3)</PresentationFormat>
  <Paragraphs>34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Об`їзд архівів Польщі та семінар “Актуальні проблеми архівістики та управління документами”,  13-23 травня 2016 р. </dc:title>
  <dc:creator>Admin</dc:creator>
  <cp:lastModifiedBy>Admin</cp:lastModifiedBy>
  <cp:revision>54</cp:revision>
  <dcterms:created xsi:type="dcterms:W3CDTF">2017-09-11T13:45:38Z</dcterms:created>
  <dcterms:modified xsi:type="dcterms:W3CDTF">2017-09-14T09:30:13Z</dcterms:modified>
</cp:coreProperties>
</file>