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2" r:id="rId16"/>
    <p:sldId id="269" r:id="rId17"/>
    <p:sldId id="270" r:id="rId18"/>
    <p:sldId id="271" r:id="rId19"/>
    <p:sldId id="272" r:id="rId20"/>
    <p:sldId id="273" r:id="rId21"/>
    <p:sldId id="284" r:id="rId22"/>
    <p:sldId id="275" r:id="rId23"/>
    <p:sldId id="274" r:id="rId24"/>
    <p:sldId id="277" r:id="rId25"/>
    <p:sldId id="278" r:id="rId26"/>
    <p:sldId id="279" r:id="rId27"/>
    <p:sldId id="280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C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2EED8-D08A-4C1B-8087-6B6C398089B8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C56FD-FE53-4ABE-B1F6-3B7FDB7B35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C56FD-FE53-4ABE-B1F6-3B7FDB7B358D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936104"/>
          </a:xfrm>
        </p:spPr>
        <p:txBody>
          <a:bodyPr/>
          <a:lstStyle/>
          <a:p>
            <a:r>
              <a:rPr lang="uk-UA" sz="1800" b="1" dirty="0" smtClean="0"/>
              <a:t>Міністерство освіти і науки  України</a:t>
            </a:r>
            <a:br>
              <a:rPr lang="uk-UA" sz="1800" b="1" dirty="0" smtClean="0"/>
            </a:br>
            <a:r>
              <a:rPr lang="uk-UA" sz="1800" b="1" dirty="0" smtClean="0"/>
              <a:t>Харківський національний університет імені В. Н. Каразіна</a:t>
            </a:r>
            <a:br>
              <a:rPr lang="uk-UA" sz="1800" b="1" dirty="0" smtClean="0"/>
            </a:br>
            <a:r>
              <a:rPr lang="uk-UA" sz="1800" b="1" dirty="0" smtClean="0"/>
              <a:t>Історичний факультет</a:t>
            </a:r>
            <a:endParaRPr lang="uk-UA" sz="18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772816"/>
            <a:ext cx="9144000" cy="93610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/>
              <a:t>Стежками Косачів на Волині</a:t>
            </a:r>
          </a:p>
          <a:p>
            <a:r>
              <a:rPr lang="uk-UA" sz="2800" b="1" dirty="0" smtClean="0"/>
              <a:t>(до 150-річчя з дня народження Лесі Українки)</a:t>
            </a:r>
            <a:endParaRPr lang="uk-UA" sz="2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571274"/>
            <a:ext cx="9144000" cy="93610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err="1" smtClean="0"/>
              <a:t>Фотозвіт</a:t>
            </a:r>
            <a:endParaRPr lang="uk-UA" sz="4000" b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11960" y="3507378"/>
            <a:ext cx="3672409" cy="237626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1800" b="1" dirty="0" smtClean="0"/>
              <a:t>Виконала студентка групи ІС-33</a:t>
            </a:r>
          </a:p>
          <a:p>
            <a:pPr algn="r"/>
            <a:r>
              <a:rPr lang="uk-UA" sz="1800" b="1" dirty="0" smtClean="0"/>
              <a:t>Лідія </a:t>
            </a:r>
            <a:r>
              <a:rPr lang="uk-UA" sz="1800" b="1" dirty="0" err="1" smtClean="0"/>
              <a:t>Літвінова</a:t>
            </a:r>
            <a:endParaRPr lang="uk-UA" sz="1800" b="1" dirty="0" smtClean="0"/>
          </a:p>
          <a:p>
            <a:pPr algn="r"/>
            <a:endParaRPr lang="uk-UA" sz="1800" b="1" dirty="0"/>
          </a:p>
          <a:p>
            <a:pPr algn="r"/>
            <a:r>
              <a:rPr lang="uk-UA" sz="1800" b="1" dirty="0" smtClean="0"/>
              <a:t>Керівник краєзнавчої практики:</a:t>
            </a:r>
          </a:p>
          <a:p>
            <a:pPr algn="r"/>
            <a:r>
              <a:rPr lang="uk-UA" sz="1800" b="1" dirty="0" smtClean="0"/>
              <a:t>проф. С. М. </a:t>
            </a:r>
            <a:r>
              <a:rPr lang="uk-UA" sz="1800" b="1" dirty="0" err="1" smtClean="0"/>
              <a:t>Куделко</a:t>
            </a:r>
            <a:endParaRPr lang="uk-UA" sz="1800" b="1" dirty="0" smtClean="0"/>
          </a:p>
          <a:p>
            <a:pPr algn="r"/>
            <a:endParaRPr lang="uk-UA" sz="1800" b="1" dirty="0"/>
          </a:p>
          <a:p>
            <a:pPr algn="r"/>
            <a:r>
              <a:rPr lang="uk-UA" sz="1800" b="1" dirty="0" smtClean="0"/>
              <a:t>Керівник бази практики:</a:t>
            </a:r>
          </a:p>
          <a:p>
            <a:pPr algn="r"/>
            <a:r>
              <a:rPr lang="uk-UA" sz="1800" b="1" dirty="0" err="1" smtClean="0"/>
              <a:t>к.і.н</a:t>
            </a:r>
            <a:r>
              <a:rPr lang="uk-UA" sz="1800" b="1" dirty="0" smtClean="0"/>
              <a:t>. О. І. Вовк</a:t>
            </a:r>
            <a:endParaRPr lang="uk-UA" sz="18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949280"/>
            <a:ext cx="9144000" cy="51679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 smtClean="0"/>
              <a:t>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Друкарська</a:t>
            </a:r>
            <a:r>
              <a:rPr lang="ru-RU" dirty="0" smtClean="0"/>
              <a:t> машинка, на як</a:t>
            </a:r>
            <a:r>
              <a:rPr lang="uk-UA" dirty="0" smtClean="0"/>
              <a:t>ій працювала Лариса Петрівна Косач.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Копії листів, які Лариса Петрівна писала своїм братам  та сестрам, перебуваючи на лікуванні у Відні.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>
          <a:xfrm>
            <a:off x="107504" y="60212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Авторка проекту в музеї.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29600" cy="1728192"/>
          </a:xfrm>
        </p:spPr>
        <p:txBody>
          <a:bodyPr>
            <a:normAutofit/>
          </a:bodyPr>
          <a:lstStyle/>
          <a:p>
            <a:r>
              <a:rPr lang="uk-UA" dirty="0" smtClean="0"/>
              <a:t>Точна копія шафи, що була </a:t>
            </a:r>
            <a:br>
              <a:rPr lang="uk-UA" dirty="0" smtClean="0"/>
            </a:br>
            <a:r>
              <a:rPr lang="uk-UA" dirty="0" smtClean="0"/>
              <a:t>у користуванні родини Косачів.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764704"/>
            <a:ext cx="9144000" cy="5197423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err="1" smtClean="0"/>
              <a:t>Колодяжненський</a:t>
            </a:r>
            <a:r>
              <a:rPr lang="uk-UA" b="1" dirty="0" smtClean="0"/>
              <a:t> літературно-меморіальний музей</a:t>
            </a:r>
          </a:p>
          <a:p>
            <a:r>
              <a:rPr lang="uk-UA" b="1" dirty="0" smtClean="0"/>
              <a:t>Лесі Українки</a:t>
            </a:r>
          </a:p>
          <a:p>
            <a:endParaRPr lang="uk-UA" sz="2800" b="1" dirty="0"/>
          </a:p>
          <a:p>
            <a:endParaRPr lang="uk-UA" sz="2800" b="1" dirty="0" smtClean="0"/>
          </a:p>
          <a:p>
            <a:r>
              <a:rPr lang="uk-UA" sz="4000" b="1" dirty="0" smtClean="0"/>
              <a:t>с. </a:t>
            </a:r>
            <a:r>
              <a:rPr lang="uk-UA" sz="4000" b="1" dirty="0" err="1" smtClean="0"/>
              <a:t>Колодяжне</a:t>
            </a:r>
            <a:r>
              <a:rPr lang="uk-UA" sz="4000" b="1" dirty="0" smtClean="0"/>
              <a:t> Ковельського р-ну</a:t>
            </a:r>
          </a:p>
          <a:p>
            <a:r>
              <a:rPr lang="uk-UA" sz="4000" b="1" dirty="0" smtClean="0"/>
              <a:t>Волинської обл.</a:t>
            </a:r>
          </a:p>
        </p:txBody>
      </p:sp>
    </p:spTree>
    <p:extLst>
      <p:ext uri="{BB962C8B-B14F-4D97-AF65-F5344CB8AC3E}">
        <p14:creationId xmlns:p14="http://schemas.microsoft.com/office/powerpoint/2010/main" val="36055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d\Desktop\фото практика\photo_2021-07-15_16-01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16016" cy="6858000"/>
          </a:xfrm>
          <a:prstGeom prst="rect">
            <a:avLst/>
          </a:prstGeom>
          <a:noFill/>
        </p:spPr>
      </p:pic>
      <p:pic>
        <p:nvPicPr>
          <p:cNvPr id="1027" name="Picture 3" descr="C:\Users\3d\Desktop\фото практика\photo_2021-07-15_16-02-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628800"/>
            <a:ext cx="9144000" cy="3102714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/>
              <a:t>Меморіальний музей</a:t>
            </a:r>
          </a:p>
          <a:p>
            <a:r>
              <a:rPr lang="uk-UA" b="1" dirty="0" smtClean="0"/>
              <a:t>«Лесина вітальня» </a:t>
            </a:r>
          </a:p>
          <a:p>
            <a:endParaRPr lang="uk-UA" b="1" dirty="0" smtClean="0"/>
          </a:p>
          <a:p>
            <a:r>
              <a:rPr lang="uk-UA" sz="4000" b="1" dirty="0" smtClean="0"/>
              <a:t>м. Луцьк</a:t>
            </a:r>
          </a:p>
        </p:txBody>
      </p:sp>
    </p:spTree>
    <p:extLst>
      <p:ext uri="{BB962C8B-B14F-4D97-AF65-F5344CB8AC3E}">
        <p14:creationId xmlns:p14="http://schemas.microsoft.com/office/powerpoint/2010/main" val="21807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Зразки матеріальної культури волинських селян.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3d\Desktop\фото практика\photo_2021-07-15_16-02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2209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Меморіальні речі родини Косачів</a:t>
            </a:r>
            <a:br>
              <a:rPr lang="uk-UA" dirty="0" smtClean="0"/>
            </a:br>
            <a:r>
              <a:rPr lang="uk-UA" dirty="0" smtClean="0"/>
              <a:t>у </a:t>
            </a:r>
            <a:r>
              <a:rPr lang="uk-UA" dirty="0" err="1" smtClean="0"/>
              <a:t>Колодяжному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d\Desktop\фото практика\photo_2021-07-15_16-03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4087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8640"/>
            <a:ext cx="8229600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dirty="0" smtClean="0"/>
              <a:t>Музей, присвячений сім</a:t>
            </a:r>
            <a:r>
              <a:rPr lang="en-US" dirty="0" smtClean="0"/>
              <a:t>’</a:t>
            </a:r>
            <a:r>
              <a:rPr lang="uk-UA" dirty="0" smtClean="0"/>
              <a:t>ї Косачів у місті Луцьку.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/>
              <a:t>У будинку, в якому був створений музей,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/>
              <a:t>мешкала сім</a:t>
            </a:r>
            <a:r>
              <a:rPr lang="en-US" dirty="0" smtClean="0"/>
              <a:t>’</a:t>
            </a:r>
            <a:r>
              <a:rPr lang="uk-UA" dirty="0" smtClean="0"/>
              <a:t>я Косачів.</a:t>
            </a:r>
            <a:endParaRPr lang="ru-RU" dirty="0"/>
          </a:p>
        </p:txBody>
      </p:sp>
      <p:pic>
        <p:nvPicPr>
          <p:cNvPr id="1026" name="Picture 2" descr="C:\Users\3d\Desktop\фото практика\photo_2021-07-15_16-00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5004048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Історичне фото садиби </a:t>
            </a:r>
            <a:br>
              <a:rPr lang="uk-UA" dirty="0" smtClean="0"/>
            </a:br>
            <a:r>
              <a:rPr lang="uk-UA" dirty="0" smtClean="0"/>
              <a:t>з музейного фонду.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3d\Desktop\фото практика\photo_2021-07-15_16-03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</p:spPr>
      </p:pic>
      <p:pic>
        <p:nvPicPr>
          <p:cNvPr id="4099" name="Picture 3" descr="C:\Users\3d\Desktop\фото практика\photo_2021-07-15_16-03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3d\Desktop\фото практика\photo_2021-07-15_16-03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</p:spPr>
      </p:pic>
      <p:pic>
        <p:nvPicPr>
          <p:cNvPr id="5123" name="Picture 3" descr="C:\Users\3d\Desktop\фото практика\photo_2021-07-15_16-03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3d\Desktop\фото практика\photo_2021-07-15_16-01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3d\Desktop\фото практика\photo_2021-07-15_16-01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608" y="1052736"/>
            <a:ext cx="9144000" cy="222587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7200" b="1" dirty="0" smtClean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7777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19118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Фортепіано, що належало сім</a:t>
            </a:r>
            <a:r>
              <a:rPr lang="en-US" dirty="0" smtClean="0"/>
              <a:t>’</a:t>
            </a:r>
            <a:r>
              <a:rPr lang="uk-UA" dirty="0" smtClean="0"/>
              <a:t>ї Косачів. На ньому грала </a:t>
            </a:r>
            <a:br>
              <a:rPr lang="uk-UA" dirty="0" smtClean="0"/>
            </a:br>
            <a:r>
              <a:rPr lang="uk-UA" dirty="0" smtClean="0"/>
              <a:t>Леся Українка.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</TotalTime>
  <Words>166</Words>
  <Application>Microsoft Office PowerPoint</Application>
  <PresentationFormat>Экран (4:3)</PresentationFormat>
  <Paragraphs>36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Calibri</vt:lpstr>
      <vt:lpstr>Constantia</vt:lpstr>
      <vt:lpstr>Wingdings 2</vt:lpstr>
      <vt:lpstr>Бумажная</vt:lpstr>
      <vt:lpstr>Міністерство освіти і науки  України Харківський національний університет імені В. Н. Каразіна Історичний факультет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Фортепіано, що належало сім’ї Косачів. На ньому грала  Леся Українка.</vt:lpstr>
      <vt:lpstr>Презентация PowerPoint</vt:lpstr>
      <vt:lpstr>Презентация PowerPoint</vt:lpstr>
      <vt:lpstr>Презентация PowerPoint</vt:lpstr>
      <vt:lpstr>Друкарська машинка, на якій працювала Лариса Петрівна Косач.</vt:lpstr>
      <vt:lpstr>Копії листів, які Лариса Петрівна писала своїм братам  та сестрам, перебуваючи на лікуванні у Відні. </vt:lpstr>
      <vt:lpstr>Авторка проекту в музеї.</vt:lpstr>
      <vt:lpstr>Точна копія шафи, що була  у користуванні родини Косачів.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Зразки матеріальної культури волинських селян.</vt:lpstr>
      <vt:lpstr>Презентация PowerPoint</vt:lpstr>
      <vt:lpstr>Меморіальні речі родини Косачів у Колодяжному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Історичне фото садиби  з музейного фонду.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Фотозвіт виконаної роботи при підготовці проекту «Переїзд сімї Косачів на Волинь» </dc:title>
  <cp:lastModifiedBy>Ольга</cp:lastModifiedBy>
  <cp:revision>26</cp:revision>
  <dcterms:modified xsi:type="dcterms:W3CDTF">2021-07-20T14:19:35Z</dcterms:modified>
</cp:coreProperties>
</file>